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60529"/>
            <a:ext cx="9144000" cy="2256061"/>
          </a:xfrm>
        </p:spPr>
        <p:txBody>
          <a:bodyPr anchor="b"/>
          <a:lstStyle>
            <a:lvl1pPr algn="ctr">
              <a:defRPr sz="5669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403592"/>
            <a:ext cx="9144000" cy="1564542"/>
          </a:xfrm>
        </p:spPr>
        <p:txBody>
          <a:bodyPr/>
          <a:lstStyle>
            <a:lvl1pPr marL="0" indent="0" algn="ctr">
              <a:buNone/>
              <a:defRPr sz="2268"/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E5A-A4AD-4C45-A7BF-3FD51E347E8C}" type="datetimeFigureOut">
              <a:rPr lang="nl-NL" smtClean="0"/>
              <a:t>12-7-2019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14F8E-29F4-491E-9F9A-35680A0623B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1621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E5A-A4AD-4C45-A7BF-3FD51E347E8C}" type="datetimeFigureOut">
              <a:rPr lang="nl-NL" smtClean="0"/>
              <a:t>12-7-2019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14F8E-29F4-491E-9F9A-35680A0623B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6409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45009"/>
            <a:ext cx="2628900" cy="5491649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45009"/>
            <a:ext cx="7734300" cy="5491649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E5A-A4AD-4C45-A7BF-3FD51E347E8C}" type="datetimeFigureOut">
              <a:rPr lang="nl-NL" smtClean="0"/>
              <a:t>12-7-2019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14F8E-29F4-491E-9F9A-35680A0623B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3543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E5A-A4AD-4C45-A7BF-3FD51E347E8C}" type="datetimeFigureOut">
              <a:rPr lang="nl-NL" smtClean="0"/>
              <a:t>12-7-2019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14F8E-29F4-491E-9F9A-35680A0623B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25251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615545"/>
            <a:ext cx="10515600" cy="2695572"/>
          </a:xfrm>
        </p:spPr>
        <p:txBody>
          <a:bodyPr anchor="b"/>
          <a:lstStyle>
            <a:lvl1pPr>
              <a:defRPr sz="5669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336618"/>
            <a:ext cx="10515600" cy="1417538"/>
          </a:xfrm>
        </p:spPr>
        <p:txBody>
          <a:bodyPr/>
          <a:lstStyle>
            <a:lvl1pPr marL="0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1pPr>
            <a:lvl2pPr marL="432008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017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3pPr>
            <a:lvl4pPr marL="1296025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728033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160041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592050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024058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456066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E5A-A4AD-4C45-A7BF-3FD51E347E8C}" type="datetimeFigureOut">
              <a:rPr lang="nl-NL" smtClean="0"/>
              <a:t>12-7-2019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14F8E-29F4-491E-9F9A-35680A0623B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16419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725046"/>
            <a:ext cx="5181600" cy="4111612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725046"/>
            <a:ext cx="5181600" cy="4111612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E5A-A4AD-4C45-A7BF-3FD51E347E8C}" type="datetimeFigureOut">
              <a:rPr lang="nl-NL" smtClean="0"/>
              <a:t>12-7-2019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14F8E-29F4-491E-9F9A-35680A0623B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0595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45010"/>
            <a:ext cx="10515600" cy="1252534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588543"/>
            <a:ext cx="5157787" cy="778521"/>
          </a:xfrm>
        </p:spPr>
        <p:txBody>
          <a:bodyPr anchor="b"/>
          <a:lstStyle>
            <a:lvl1pPr marL="0" indent="0">
              <a:buNone/>
              <a:defRPr sz="2268" b="1"/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367064"/>
            <a:ext cx="5157787" cy="348159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588543"/>
            <a:ext cx="5183188" cy="778521"/>
          </a:xfrm>
        </p:spPr>
        <p:txBody>
          <a:bodyPr anchor="b"/>
          <a:lstStyle>
            <a:lvl1pPr marL="0" indent="0">
              <a:buNone/>
              <a:defRPr sz="2268" b="1"/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367064"/>
            <a:ext cx="5183188" cy="348159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E5A-A4AD-4C45-A7BF-3FD51E347E8C}" type="datetimeFigureOut">
              <a:rPr lang="nl-NL" smtClean="0"/>
              <a:t>12-7-2019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14F8E-29F4-491E-9F9A-35680A0623B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69948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E5A-A4AD-4C45-A7BF-3FD51E347E8C}" type="datetimeFigureOut">
              <a:rPr lang="nl-NL" smtClean="0"/>
              <a:t>12-7-2019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14F8E-29F4-491E-9F9A-35680A0623B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32006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E5A-A4AD-4C45-A7BF-3FD51E347E8C}" type="datetimeFigureOut">
              <a:rPr lang="nl-NL" smtClean="0"/>
              <a:t>12-7-2019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14F8E-29F4-491E-9F9A-35680A0623B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2112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32012"/>
            <a:ext cx="3932237" cy="1512041"/>
          </a:xfrm>
        </p:spPr>
        <p:txBody>
          <a:bodyPr anchor="b"/>
          <a:lstStyle>
            <a:lvl1pPr>
              <a:defRPr sz="3024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33026"/>
            <a:ext cx="6172200" cy="4605124"/>
          </a:xfrm>
        </p:spPr>
        <p:txBody>
          <a:bodyPr/>
          <a:lstStyle>
            <a:lvl1pPr>
              <a:defRPr sz="3024"/>
            </a:lvl1pPr>
            <a:lvl2pPr>
              <a:defRPr sz="2646"/>
            </a:lvl2pPr>
            <a:lvl3pPr>
              <a:defRPr sz="2268"/>
            </a:lvl3pPr>
            <a:lvl4pPr>
              <a:defRPr sz="1890"/>
            </a:lvl4pPr>
            <a:lvl5pPr>
              <a:defRPr sz="1890"/>
            </a:lvl5pPr>
            <a:lvl6pPr>
              <a:defRPr sz="1890"/>
            </a:lvl6pPr>
            <a:lvl7pPr>
              <a:defRPr sz="1890"/>
            </a:lvl7pPr>
            <a:lvl8pPr>
              <a:defRPr sz="1890"/>
            </a:lvl8pPr>
            <a:lvl9pPr>
              <a:defRPr sz="189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944052"/>
            <a:ext cx="3932237" cy="3601598"/>
          </a:xfrm>
        </p:spPr>
        <p:txBody>
          <a:bodyPr/>
          <a:lstStyle>
            <a:lvl1pPr marL="0" indent="0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E5A-A4AD-4C45-A7BF-3FD51E347E8C}" type="datetimeFigureOut">
              <a:rPr lang="nl-NL" smtClean="0"/>
              <a:t>12-7-2019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14F8E-29F4-491E-9F9A-35680A0623B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8647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32012"/>
            <a:ext cx="3932237" cy="1512041"/>
          </a:xfrm>
        </p:spPr>
        <p:txBody>
          <a:bodyPr anchor="b"/>
          <a:lstStyle>
            <a:lvl1pPr>
              <a:defRPr sz="3024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33026"/>
            <a:ext cx="6172200" cy="4605124"/>
          </a:xfrm>
        </p:spPr>
        <p:txBody>
          <a:bodyPr anchor="t"/>
          <a:lstStyle>
            <a:lvl1pPr marL="0" indent="0">
              <a:buNone/>
              <a:defRPr sz="3024"/>
            </a:lvl1pPr>
            <a:lvl2pPr marL="432008" indent="0">
              <a:buNone/>
              <a:defRPr sz="2646"/>
            </a:lvl2pPr>
            <a:lvl3pPr marL="864017" indent="0">
              <a:buNone/>
              <a:defRPr sz="2268"/>
            </a:lvl3pPr>
            <a:lvl4pPr marL="1296025" indent="0">
              <a:buNone/>
              <a:defRPr sz="1890"/>
            </a:lvl4pPr>
            <a:lvl5pPr marL="1728033" indent="0">
              <a:buNone/>
              <a:defRPr sz="1890"/>
            </a:lvl5pPr>
            <a:lvl6pPr marL="2160041" indent="0">
              <a:buNone/>
              <a:defRPr sz="1890"/>
            </a:lvl6pPr>
            <a:lvl7pPr marL="2592050" indent="0">
              <a:buNone/>
              <a:defRPr sz="1890"/>
            </a:lvl7pPr>
            <a:lvl8pPr marL="3024058" indent="0">
              <a:buNone/>
              <a:defRPr sz="1890"/>
            </a:lvl8pPr>
            <a:lvl9pPr marL="3456066" indent="0">
              <a:buNone/>
              <a:defRPr sz="189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944052"/>
            <a:ext cx="3932237" cy="3601598"/>
          </a:xfrm>
        </p:spPr>
        <p:txBody>
          <a:bodyPr/>
          <a:lstStyle>
            <a:lvl1pPr marL="0" indent="0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E5A-A4AD-4C45-A7BF-3FD51E347E8C}" type="datetimeFigureOut">
              <a:rPr lang="nl-NL" smtClean="0"/>
              <a:t>12-7-2019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14F8E-29F4-491E-9F9A-35680A0623B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5426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45010"/>
            <a:ext cx="10515600" cy="1252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25046"/>
            <a:ext cx="10515600" cy="4111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006163"/>
            <a:ext cx="2743200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6CE5A-A4AD-4C45-A7BF-3FD51E347E8C}" type="datetimeFigureOut">
              <a:rPr lang="nl-NL" smtClean="0"/>
              <a:t>12-7-2019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006163"/>
            <a:ext cx="4114800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006163"/>
            <a:ext cx="2743200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14F8E-29F4-491E-9F9A-35680A0623B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63971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64017" rtl="0" eaLnBrk="1" latinLnBrk="0" hangingPunct="1">
        <a:lnSpc>
          <a:spcPct val="90000"/>
        </a:lnSpc>
        <a:spcBef>
          <a:spcPct val="0"/>
        </a:spcBef>
        <a:buNone/>
        <a:defRPr sz="41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4" indent="-216004" algn="l" defTabSz="864017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1pPr>
      <a:lvl2pPr marL="64801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080021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512029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944037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376046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808054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24006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672070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xmlns="" id="{D55360BF-D8D8-4834-815B-89344DFF5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191" y="3661839"/>
            <a:ext cx="1978941" cy="1978941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xmlns="" id="{FD908924-E704-4FFB-ACF0-B5C48E04B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191" y="1182591"/>
            <a:ext cx="1978941" cy="1978941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xmlns="" id="{FAD000AF-C8B4-405A-B0FE-BD774F4903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872" y="1182591"/>
            <a:ext cx="1978941" cy="1978941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xmlns="" id="{CE62241A-C41A-49FB-9B2F-8A75ACAB56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871" y="3661839"/>
            <a:ext cx="1978940" cy="1978940"/>
          </a:xfrm>
          <a:prstGeom prst="rect">
            <a:avLst/>
          </a:prstGeom>
        </p:spPr>
      </p:pic>
      <p:sp>
        <p:nvSpPr>
          <p:cNvPr id="12" name="Rechthoek 11">
            <a:extLst>
              <a:ext uri="{FF2B5EF4-FFF2-40B4-BE49-F238E27FC236}">
                <a16:creationId xmlns:a16="http://schemas.microsoft.com/office/drawing/2014/main" xmlns="" id="{8FC80226-7232-46FB-92FC-1F360E5D172E}"/>
              </a:ext>
            </a:extLst>
          </p:cNvPr>
          <p:cNvSpPr/>
          <p:nvPr/>
        </p:nvSpPr>
        <p:spPr>
          <a:xfrm>
            <a:off x="3302869" y="540880"/>
            <a:ext cx="2582944" cy="52413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xmlns="" id="{CEBAFE33-5CA0-461E-8D3F-797A512F2F5A}"/>
              </a:ext>
            </a:extLst>
          </p:cNvPr>
          <p:cNvSpPr/>
          <p:nvPr/>
        </p:nvSpPr>
        <p:spPr>
          <a:xfrm>
            <a:off x="6306188" y="540879"/>
            <a:ext cx="2582944" cy="524130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xmlns="" id="{0BD026F4-A911-4A87-BB2C-130452D1DD6D}"/>
              </a:ext>
            </a:extLst>
          </p:cNvPr>
          <p:cNvSpPr txBox="1"/>
          <p:nvPr/>
        </p:nvSpPr>
        <p:spPr>
          <a:xfrm>
            <a:off x="3517426" y="697992"/>
            <a:ext cx="2166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No Malaria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xmlns="" id="{E394D252-A3C7-4705-937C-D2AF6992E8DD}"/>
              </a:ext>
            </a:extLst>
          </p:cNvPr>
          <p:cNvSpPr txBox="1"/>
          <p:nvPr/>
        </p:nvSpPr>
        <p:spPr>
          <a:xfrm>
            <a:off x="6709012" y="697992"/>
            <a:ext cx="1777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Malaria</a:t>
            </a:r>
          </a:p>
        </p:txBody>
      </p:sp>
    </p:spTree>
    <p:extLst>
      <p:ext uri="{BB962C8B-B14F-4D97-AF65-F5344CB8AC3E}">
        <p14:creationId xmlns:p14="http://schemas.microsoft.com/office/powerpoint/2010/main" val="1561527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xmlns="" id="{2148779E-338D-45B0-8776-C34C91F1F37F}"/>
              </a:ext>
            </a:extLst>
          </p:cNvPr>
          <p:cNvSpPr txBox="1"/>
          <p:nvPr/>
        </p:nvSpPr>
        <p:spPr>
          <a:xfrm>
            <a:off x="4554245" y="328474"/>
            <a:ext cx="2423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xmlns="" id="{0DF0D38E-2B31-4287-88E7-340624277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35" y="795400"/>
            <a:ext cx="1694026" cy="2170821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xmlns="" id="{C105182C-3217-4C32-95AD-6F870BB07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832" y="795400"/>
            <a:ext cx="1848796" cy="2161093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xmlns="" id="{F6D835AA-B404-494D-A45E-37462D919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390" y="795400"/>
            <a:ext cx="1605837" cy="2213276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xmlns="" id="{7CADE759-D396-43C0-90D0-FDA7CD978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5893" y="757053"/>
            <a:ext cx="1848796" cy="2251623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xmlns="" id="{D6222C95-A638-4EA8-B402-8AE0B17082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7355" y="757052"/>
            <a:ext cx="1790040" cy="2251623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xmlns="" id="{DFFC9F1A-D4C1-42B3-B9FE-4ADE63219B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480" y="4075888"/>
            <a:ext cx="1316851" cy="2044361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xmlns="" id="{8E7A559B-D243-4189-838B-34509745DB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9561" y="3955034"/>
            <a:ext cx="2362067" cy="2286068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xmlns="" id="{D2F81462-84DE-434C-B4B8-1E69AFA71F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6343" y="4075888"/>
            <a:ext cx="1899323" cy="2102727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xmlns="" id="{3B64929F-4C8A-4128-8FA3-4AA0E36FAC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0374" y="3984217"/>
            <a:ext cx="1809029" cy="2286068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xmlns="" id="{4C0D5E7F-1445-4FE0-BCB6-22384688F4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91762" y="3955033"/>
            <a:ext cx="1825633" cy="2315251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xmlns="" id="{37C6F35C-B97D-4713-8732-67065A9244B2}"/>
              </a:ext>
            </a:extLst>
          </p:cNvPr>
          <p:cNvSpPr txBox="1"/>
          <p:nvPr/>
        </p:nvSpPr>
        <p:spPr>
          <a:xfrm>
            <a:off x="677528" y="189974"/>
            <a:ext cx="179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Real: dog</a:t>
            </a:r>
          </a:p>
          <a:p>
            <a:pPr algn="ctr"/>
            <a:r>
              <a:rPr lang="nl-NL" dirty="0"/>
              <a:t>Pred: dog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xmlns="" id="{FFA5EF9A-6C3A-4697-AD27-84288FE63096}"/>
              </a:ext>
            </a:extLst>
          </p:cNvPr>
          <p:cNvSpPr txBox="1"/>
          <p:nvPr/>
        </p:nvSpPr>
        <p:spPr>
          <a:xfrm>
            <a:off x="2942242" y="189973"/>
            <a:ext cx="179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Real: dog</a:t>
            </a:r>
          </a:p>
          <a:p>
            <a:pPr algn="ctr"/>
            <a:r>
              <a:rPr lang="nl-NL" dirty="0"/>
              <a:t>Pred: dog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xmlns="" id="{7DD2FAB1-01E7-48C7-A326-2EFB5E41F4FE}"/>
              </a:ext>
            </a:extLst>
          </p:cNvPr>
          <p:cNvSpPr txBox="1"/>
          <p:nvPr/>
        </p:nvSpPr>
        <p:spPr>
          <a:xfrm>
            <a:off x="5295288" y="149069"/>
            <a:ext cx="179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Real: dog</a:t>
            </a:r>
          </a:p>
          <a:p>
            <a:pPr algn="ctr"/>
            <a:r>
              <a:rPr lang="nl-NL" dirty="0"/>
              <a:t>Pred: dog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xmlns="" id="{B5F44513-DEE0-4154-8997-C39A655A3424}"/>
              </a:ext>
            </a:extLst>
          </p:cNvPr>
          <p:cNvSpPr txBox="1"/>
          <p:nvPr/>
        </p:nvSpPr>
        <p:spPr>
          <a:xfrm>
            <a:off x="7512002" y="110721"/>
            <a:ext cx="179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Real: dog</a:t>
            </a:r>
          </a:p>
          <a:p>
            <a:pPr algn="ctr"/>
            <a:r>
              <a:rPr lang="nl-NL" dirty="0"/>
              <a:t>Pred: dog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xmlns="" id="{A907C04A-7CE4-49A5-AFE1-845E2E578780}"/>
              </a:ext>
            </a:extLst>
          </p:cNvPr>
          <p:cNvSpPr txBox="1"/>
          <p:nvPr/>
        </p:nvSpPr>
        <p:spPr>
          <a:xfrm>
            <a:off x="9927355" y="106484"/>
            <a:ext cx="179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Real: dog</a:t>
            </a:r>
          </a:p>
          <a:p>
            <a:pPr algn="ctr"/>
            <a:r>
              <a:rPr lang="nl-NL" dirty="0"/>
              <a:t>Pred: cat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xmlns="" id="{34B5AE13-EBBA-4887-8AF6-24B6B7093E82}"/>
              </a:ext>
            </a:extLst>
          </p:cNvPr>
          <p:cNvSpPr txBox="1"/>
          <p:nvPr/>
        </p:nvSpPr>
        <p:spPr>
          <a:xfrm>
            <a:off x="9891762" y="3337886"/>
            <a:ext cx="179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Real: cat</a:t>
            </a:r>
          </a:p>
          <a:p>
            <a:pPr algn="ctr"/>
            <a:r>
              <a:rPr lang="nl-NL" dirty="0"/>
              <a:t>Pred: cat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xmlns="" id="{67DB0540-B82A-4B06-8802-E967A71597AA}"/>
              </a:ext>
            </a:extLst>
          </p:cNvPr>
          <p:cNvSpPr txBox="1"/>
          <p:nvPr/>
        </p:nvSpPr>
        <p:spPr>
          <a:xfrm>
            <a:off x="7429363" y="3311584"/>
            <a:ext cx="179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Real: cat</a:t>
            </a:r>
          </a:p>
          <a:p>
            <a:pPr algn="ctr"/>
            <a:r>
              <a:rPr lang="nl-NL" dirty="0"/>
              <a:t>Pred: cat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xmlns="" id="{548B5C6F-1272-49B1-B6C6-CB69717D7F29}"/>
              </a:ext>
            </a:extLst>
          </p:cNvPr>
          <p:cNvSpPr txBox="1"/>
          <p:nvPr/>
        </p:nvSpPr>
        <p:spPr>
          <a:xfrm>
            <a:off x="5120984" y="3337886"/>
            <a:ext cx="179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Real: cat</a:t>
            </a:r>
          </a:p>
          <a:p>
            <a:pPr algn="ctr"/>
            <a:r>
              <a:rPr lang="nl-NL" dirty="0"/>
              <a:t>Pred: cat</a:t>
            </a: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xmlns="" id="{54B215A4-5EA9-49FA-A229-2F7CB77381C9}"/>
              </a:ext>
            </a:extLst>
          </p:cNvPr>
          <p:cNvSpPr txBox="1"/>
          <p:nvPr/>
        </p:nvSpPr>
        <p:spPr>
          <a:xfrm>
            <a:off x="2705574" y="3298975"/>
            <a:ext cx="179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Real: cat</a:t>
            </a:r>
          </a:p>
          <a:p>
            <a:pPr algn="ctr"/>
            <a:r>
              <a:rPr lang="nl-NL" dirty="0"/>
              <a:t>Pred: cat</a:t>
            </a: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xmlns="" id="{56C82447-866C-461C-8D27-BB801F74AD33}"/>
              </a:ext>
            </a:extLst>
          </p:cNvPr>
          <p:cNvSpPr txBox="1"/>
          <p:nvPr/>
        </p:nvSpPr>
        <p:spPr>
          <a:xfrm>
            <a:off x="474605" y="3412133"/>
            <a:ext cx="179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Real: cat</a:t>
            </a:r>
          </a:p>
          <a:p>
            <a:pPr algn="ctr"/>
            <a:r>
              <a:rPr lang="nl-NL" dirty="0"/>
              <a:t>Pred: cat</a:t>
            </a:r>
          </a:p>
        </p:txBody>
      </p:sp>
    </p:spTree>
    <p:extLst>
      <p:ext uri="{BB962C8B-B14F-4D97-AF65-F5344CB8AC3E}">
        <p14:creationId xmlns:p14="http://schemas.microsoft.com/office/powerpoint/2010/main" val="3134330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ep 26">
            <a:extLst>
              <a:ext uri="{FF2B5EF4-FFF2-40B4-BE49-F238E27FC236}">
                <a16:creationId xmlns:a16="http://schemas.microsoft.com/office/drawing/2014/main" xmlns="" id="{7CFB4ECD-95AA-4B2D-9F08-424FD9FFA198}"/>
              </a:ext>
            </a:extLst>
          </p:cNvPr>
          <p:cNvGrpSpPr/>
          <p:nvPr/>
        </p:nvGrpSpPr>
        <p:grpSpPr>
          <a:xfrm>
            <a:off x="2517412" y="1202915"/>
            <a:ext cx="6251654" cy="4328445"/>
            <a:chOff x="2830198" y="1503924"/>
            <a:chExt cx="6251654" cy="4328445"/>
          </a:xfrm>
        </p:grpSpPr>
        <p:cxnSp>
          <p:nvCxnSpPr>
            <p:cNvPr id="7" name="Rechte verbindingslijn 6">
              <a:extLst>
                <a:ext uri="{FF2B5EF4-FFF2-40B4-BE49-F238E27FC236}">
                  <a16:creationId xmlns:a16="http://schemas.microsoft.com/office/drawing/2014/main" xmlns="" id="{93C219C7-68DC-4A46-810F-AC6F88B36183}"/>
                </a:ext>
              </a:extLst>
            </p:cNvPr>
            <p:cNvCxnSpPr/>
            <p:nvPr/>
          </p:nvCxnSpPr>
          <p:spPr>
            <a:xfrm>
              <a:off x="3755254" y="1509204"/>
              <a:ext cx="0" cy="42080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xmlns="" id="{6857B396-C759-40F8-8D7B-EAB00740DF88}"/>
                </a:ext>
              </a:extLst>
            </p:cNvPr>
            <p:cNvCxnSpPr>
              <a:cxnSpLocks/>
            </p:cNvCxnSpPr>
            <p:nvPr/>
          </p:nvCxnSpPr>
          <p:spPr>
            <a:xfrm>
              <a:off x="2876365" y="2281561"/>
              <a:ext cx="569058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ep 13">
              <a:extLst>
                <a:ext uri="{FF2B5EF4-FFF2-40B4-BE49-F238E27FC236}">
                  <a16:creationId xmlns:a16="http://schemas.microsoft.com/office/drawing/2014/main" xmlns="" id="{0311ECCD-2BAF-43BB-92C9-63E2A43AF501}"/>
                </a:ext>
              </a:extLst>
            </p:cNvPr>
            <p:cNvGrpSpPr/>
            <p:nvPr/>
          </p:nvGrpSpPr>
          <p:grpSpPr>
            <a:xfrm>
              <a:off x="3755254" y="2281561"/>
              <a:ext cx="5326598" cy="3550808"/>
              <a:chOff x="3755254" y="2281561"/>
              <a:chExt cx="5326598" cy="3550808"/>
            </a:xfrm>
          </p:grpSpPr>
          <p:sp>
            <p:nvSpPr>
              <p:cNvPr id="10" name="Rechthoek 9">
                <a:extLst>
                  <a:ext uri="{FF2B5EF4-FFF2-40B4-BE49-F238E27FC236}">
                    <a16:creationId xmlns:a16="http://schemas.microsoft.com/office/drawing/2014/main" xmlns="" id="{6963B50F-1E23-4229-890D-795111D334D0}"/>
                  </a:ext>
                </a:extLst>
              </p:cNvPr>
              <p:cNvSpPr/>
              <p:nvPr/>
            </p:nvSpPr>
            <p:spPr>
              <a:xfrm>
                <a:off x="3755254" y="2281561"/>
                <a:ext cx="2663299" cy="177540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1" name="Rechthoek 10">
                <a:extLst>
                  <a:ext uri="{FF2B5EF4-FFF2-40B4-BE49-F238E27FC236}">
                    <a16:creationId xmlns:a16="http://schemas.microsoft.com/office/drawing/2014/main" xmlns="" id="{D48F9D7B-F5C8-4045-BE14-FD8018BF7224}"/>
                  </a:ext>
                </a:extLst>
              </p:cNvPr>
              <p:cNvSpPr/>
              <p:nvPr/>
            </p:nvSpPr>
            <p:spPr>
              <a:xfrm>
                <a:off x="3755254" y="4056965"/>
                <a:ext cx="2663299" cy="177540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/>
              </a:p>
            </p:txBody>
          </p:sp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xmlns="" id="{B118DA55-7E36-4EDB-84E0-FBC19DEC27EF}"/>
                  </a:ext>
                </a:extLst>
              </p:cNvPr>
              <p:cNvSpPr/>
              <p:nvPr/>
            </p:nvSpPr>
            <p:spPr>
              <a:xfrm>
                <a:off x="6418553" y="2281626"/>
                <a:ext cx="2663299" cy="177540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3" name="Rechthoek 12">
                <a:extLst>
                  <a:ext uri="{FF2B5EF4-FFF2-40B4-BE49-F238E27FC236}">
                    <a16:creationId xmlns:a16="http://schemas.microsoft.com/office/drawing/2014/main" xmlns="" id="{8FE653A8-DDDC-4742-9247-3F84DF04945E}"/>
                  </a:ext>
                </a:extLst>
              </p:cNvPr>
              <p:cNvSpPr/>
              <p:nvPr/>
            </p:nvSpPr>
            <p:spPr>
              <a:xfrm>
                <a:off x="6418553" y="4056965"/>
                <a:ext cx="2663299" cy="177540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</p:grpSp>
        <p:sp>
          <p:nvSpPr>
            <p:cNvPr id="15" name="Tekstvak 14">
              <a:extLst>
                <a:ext uri="{FF2B5EF4-FFF2-40B4-BE49-F238E27FC236}">
                  <a16:creationId xmlns:a16="http://schemas.microsoft.com/office/drawing/2014/main" xmlns="" id="{E7678718-66A5-4984-B933-7A1E8D2FF55B}"/>
                </a:ext>
              </a:extLst>
            </p:cNvPr>
            <p:cNvSpPr txBox="1"/>
            <p:nvPr/>
          </p:nvSpPr>
          <p:spPr>
            <a:xfrm>
              <a:off x="7341833" y="1963445"/>
              <a:ext cx="816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True</a:t>
              </a:r>
            </a:p>
          </p:txBody>
        </p:sp>
        <p:sp>
          <p:nvSpPr>
            <p:cNvPr id="16" name="Tekstvak 15">
              <a:extLst>
                <a:ext uri="{FF2B5EF4-FFF2-40B4-BE49-F238E27FC236}">
                  <a16:creationId xmlns:a16="http://schemas.microsoft.com/office/drawing/2014/main" xmlns="" id="{6CD47863-1E88-4007-9C83-201635E1061A}"/>
                </a:ext>
              </a:extLst>
            </p:cNvPr>
            <p:cNvSpPr txBox="1"/>
            <p:nvPr/>
          </p:nvSpPr>
          <p:spPr>
            <a:xfrm>
              <a:off x="4678535" y="1963445"/>
              <a:ext cx="816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 err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False</a:t>
              </a:r>
              <a:endParaRPr lang="nl-NL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xmlns="" id="{79CF51DB-B1DD-4A7B-8565-944A6126A770}"/>
                </a:ext>
              </a:extLst>
            </p:cNvPr>
            <p:cNvSpPr txBox="1"/>
            <p:nvPr/>
          </p:nvSpPr>
          <p:spPr>
            <a:xfrm rot="16200000">
              <a:off x="3162213" y="2978237"/>
              <a:ext cx="816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 err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False</a:t>
              </a:r>
              <a:endParaRPr lang="nl-NL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xmlns="" id="{6161FFFE-5D0B-4EFA-8C40-F069C9885FEE}"/>
                </a:ext>
              </a:extLst>
            </p:cNvPr>
            <p:cNvSpPr txBox="1"/>
            <p:nvPr/>
          </p:nvSpPr>
          <p:spPr>
            <a:xfrm rot="16200000">
              <a:off x="3162214" y="4759105"/>
              <a:ext cx="816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True</a:t>
              </a:r>
            </a:p>
          </p:txBody>
        </p:sp>
        <p:sp>
          <p:nvSpPr>
            <p:cNvPr id="21" name="Tekstvak 20">
              <a:extLst>
                <a:ext uri="{FF2B5EF4-FFF2-40B4-BE49-F238E27FC236}">
                  <a16:creationId xmlns:a16="http://schemas.microsoft.com/office/drawing/2014/main" xmlns="" id="{B4F5DB82-548C-46C3-B0C9-DB5AFE9C770F}"/>
                </a:ext>
              </a:extLst>
            </p:cNvPr>
            <p:cNvSpPr txBox="1"/>
            <p:nvPr/>
          </p:nvSpPr>
          <p:spPr>
            <a:xfrm>
              <a:off x="5557420" y="1503924"/>
              <a:ext cx="1784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400" dirty="0" err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Predicted</a:t>
              </a:r>
              <a:endParaRPr lang="nl-NL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22" name="Tekstvak 21">
              <a:extLst>
                <a:ext uri="{FF2B5EF4-FFF2-40B4-BE49-F238E27FC236}">
                  <a16:creationId xmlns:a16="http://schemas.microsoft.com/office/drawing/2014/main" xmlns="" id="{5BE1A92A-A178-48FB-B0A3-44C34966D904}"/>
                </a:ext>
              </a:extLst>
            </p:cNvPr>
            <p:cNvSpPr txBox="1"/>
            <p:nvPr/>
          </p:nvSpPr>
          <p:spPr>
            <a:xfrm rot="16200000">
              <a:off x="2168830" y="3715287"/>
              <a:ext cx="1784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400" dirty="0" err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Actual</a:t>
              </a:r>
              <a:endParaRPr lang="nl-NL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23" name="Tekstvak 22">
              <a:extLst>
                <a:ext uri="{FF2B5EF4-FFF2-40B4-BE49-F238E27FC236}">
                  <a16:creationId xmlns:a16="http://schemas.microsoft.com/office/drawing/2014/main" xmlns="" id="{4D98EE70-3FC8-4232-A46E-7386AB8C7A6C}"/>
                </a:ext>
              </a:extLst>
            </p:cNvPr>
            <p:cNvSpPr txBox="1"/>
            <p:nvPr/>
          </p:nvSpPr>
          <p:spPr>
            <a:xfrm>
              <a:off x="4000220" y="2846098"/>
              <a:ext cx="2173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 smtClean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Real: No Malaria</a:t>
              </a:r>
              <a:br>
                <a:rPr lang="nl-NL" dirty="0" smtClean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</a:br>
              <a:r>
                <a:rPr lang="nl-NL" dirty="0" smtClean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Pred: No Malaria</a:t>
              </a:r>
              <a:endParaRPr lang="nl-NL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sp>
        <p:nvSpPr>
          <p:cNvPr id="20" name="Tekstvak 22">
            <a:extLst>
              <a:ext uri="{FF2B5EF4-FFF2-40B4-BE49-F238E27FC236}">
                <a16:creationId xmlns:a16="http://schemas.microsoft.com/office/drawing/2014/main" xmlns="" id="{4D98EE70-3FC8-4232-A46E-7386AB8C7A6C}"/>
              </a:ext>
            </a:extLst>
          </p:cNvPr>
          <p:cNvSpPr txBox="1"/>
          <p:nvPr/>
        </p:nvSpPr>
        <p:spPr>
          <a:xfrm>
            <a:off x="6350732" y="2538728"/>
            <a:ext cx="2173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Real: No Malaria</a:t>
            </a:r>
            <a:br>
              <a:rPr lang="nl-NL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nl-NL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Pred: </a:t>
            </a:r>
            <a:r>
              <a:rPr lang="nl-NL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Malaria</a:t>
            </a:r>
            <a:endParaRPr lang="nl-NL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kstvak 22">
            <a:extLst>
              <a:ext uri="{FF2B5EF4-FFF2-40B4-BE49-F238E27FC236}">
                <a16:creationId xmlns:a16="http://schemas.microsoft.com/office/drawing/2014/main" xmlns="" id="{4D98EE70-3FC8-4232-A46E-7386AB8C7A6C}"/>
              </a:ext>
            </a:extLst>
          </p:cNvPr>
          <p:cNvSpPr txBox="1"/>
          <p:nvPr/>
        </p:nvSpPr>
        <p:spPr>
          <a:xfrm>
            <a:off x="3687434" y="4320492"/>
            <a:ext cx="2173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Real: </a:t>
            </a:r>
            <a:r>
              <a:rPr lang="nl-NL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Malaria</a:t>
            </a:r>
            <a:r>
              <a:rPr lang="nl-NL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/>
            </a:r>
            <a:br>
              <a:rPr lang="nl-NL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nl-NL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Pred: No Malaria</a:t>
            </a:r>
            <a:endParaRPr lang="nl-NL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kstvak 22">
            <a:extLst>
              <a:ext uri="{FF2B5EF4-FFF2-40B4-BE49-F238E27FC236}">
                <a16:creationId xmlns:a16="http://schemas.microsoft.com/office/drawing/2014/main" xmlns="" id="{4D98EE70-3FC8-4232-A46E-7386AB8C7A6C}"/>
              </a:ext>
            </a:extLst>
          </p:cNvPr>
          <p:cNvSpPr txBox="1"/>
          <p:nvPr/>
        </p:nvSpPr>
        <p:spPr>
          <a:xfrm>
            <a:off x="6350732" y="4319596"/>
            <a:ext cx="2173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Real</a:t>
            </a:r>
            <a:r>
              <a:rPr lang="nl-NL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: </a:t>
            </a:r>
            <a:r>
              <a:rPr lang="nl-NL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Malaria</a:t>
            </a:r>
            <a:r>
              <a:rPr lang="nl-NL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/>
            </a:r>
            <a:br>
              <a:rPr lang="nl-NL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nl-NL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Pred</a:t>
            </a:r>
            <a:r>
              <a:rPr lang="nl-NL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: </a:t>
            </a:r>
            <a:r>
              <a:rPr lang="nl-NL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Malaria</a:t>
            </a:r>
            <a:endParaRPr lang="nl-NL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01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7993809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177</TotalTime>
  <Words>83</Words>
  <Application>Microsoft Office PowerPoint</Application>
  <PresentationFormat>Custom</PresentationFormat>
  <Paragraphs>32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CMU Serif</vt:lpstr>
      <vt:lpstr>Kantoorthema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simcha van helvoort</dc:creator>
  <cp:lastModifiedBy>David</cp:lastModifiedBy>
  <cp:revision>11</cp:revision>
  <dcterms:created xsi:type="dcterms:W3CDTF">2019-07-08T12:52:38Z</dcterms:created>
  <dcterms:modified xsi:type="dcterms:W3CDTF">2019-07-12T07:54:29Z</dcterms:modified>
</cp:coreProperties>
</file>